
<file path=[Content_Types].xml><?xml version="1.0" encoding="utf-8"?>
<Types xmlns="http://schemas.openxmlformats.org/package/2006/content-types"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</p:sldIdLst>
  <p:sldSz cy="6858000" cx="12192000"/>
  <p:notesSz cx="6735750" cy="98663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7" roundtripDataSignature="AMtx7mgGCiDPR8+Gvljb4OT5ye3Wv8/A6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19413" cy="4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14763" y="0"/>
            <a:ext cx="2919412" cy="4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409575" y="1233488"/>
            <a:ext cx="5916613" cy="3328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9371013"/>
            <a:ext cx="2919413" cy="495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ja-JP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:notes"/>
          <p:cNvSpPr/>
          <p:nvPr>
            <p:ph idx="2" type="sldImg"/>
          </p:nvPr>
        </p:nvSpPr>
        <p:spPr>
          <a:xfrm>
            <a:off x="409575" y="1233488"/>
            <a:ext cx="5916613" cy="3328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" name="Google Shape;91;p1:notes"/>
          <p:cNvSpPr txBox="1"/>
          <p:nvPr>
            <p:ph idx="1" type="body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:notes"/>
          <p:cNvSpPr txBox="1"/>
          <p:nvPr>
            <p:ph idx="12" type="sldNum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表" type="tbl">
  <p:cSld name="TAB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3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/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subTitle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3" name="Google Shape;23;p4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" type="body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 txBox="1"/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" type="body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5" name="Google Shape;35;p6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6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1" name="Google Shape;41;p7"/>
          <p:cNvSpPr txBox="1"/>
          <p:nvPr>
            <p:ph idx="2" type="body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" type="body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8" name="Google Shape;48;p8"/>
          <p:cNvSpPr txBox="1"/>
          <p:nvPr>
            <p:ph idx="2" type="body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9" name="Google Shape;49;p8"/>
          <p:cNvSpPr txBox="1"/>
          <p:nvPr>
            <p:ph idx="3" type="body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0" name="Google Shape;50;p8"/>
          <p:cNvSpPr txBox="1"/>
          <p:nvPr>
            <p:ph idx="4" type="body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9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9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0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0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10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&#10;コンテンツ" type="objTx">
  <p:cSld name="OBJECT_WITH_CAPTION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1"/>
          <p:cNvSpPr txBox="1"/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1"/>
          <p:cNvSpPr txBox="1"/>
          <p:nvPr>
            <p:ph idx="1" type="body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6" name="Google Shape;66;p11"/>
          <p:cNvSpPr txBox="1"/>
          <p:nvPr>
            <p:ph idx="2" type="body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7" name="Google Shape;67;p11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1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1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2"/>
          <p:cNvSpPr txBox="1"/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/>
          <p:nvPr>
            <p:ph idx="2" type="pic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73" name="Google Shape;73;p12"/>
          <p:cNvSpPr txBox="1"/>
          <p:nvPr>
            <p:ph idx="1" type="body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74" name="Google Shape;74;p12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2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&#10;縦書きテキスト" type="vertTx">
  <p:cSld name="VERTICAL_TEX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3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" type="body"/>
          </p:nvPr>
        </p:nvSpPr>
        <p:spPr>
          <a:xfrm rot="5400000">
            <a:off x="3833019" y="-1623218"/>
            <a:ext cx="4525963" cy="109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3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3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3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4"/>
          <p:cNvSpPr txBox="1"/>
          <p:nvPr>
            <p:ph type="title"/>
          </p:nvPr>
        </p:nvSpPr>
        <p:spPr>
          <a:xfrm rot="5400000">
            <a:off x="7285038" y="1828802"/>
            <a:ext cx="5851525" cy="274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4"/>
          <p:cNvSpPr txBox="1"/>
          <p:nvPr>
            <p:ph idx="1" type="body"/>
          </p:nvPr>
        </p:nvSpPr>
        <p:spPr>
          <a:xfrm rot="5400000">
            <a:off x="1697038" y="-812799"/>
            <a:ext cx="5851525" cy="802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6" name="Google Shape;86;p14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14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4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"/>
          <p:cNvSpPr txBox="1"/>
          <p:nvPr/>
        </p:nvSpPr>
        <p:spPr>
          <a:xfrm>
            <a:off x="2055426" y="1628481"/>
            <a:ext cx="7817494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b="0" i="0" lang="ja-JP" sz="2200" u="none" cap="none" strike="noStrike">
                <a:solidFill>
                  <a:schemeClr val="dk1"/>
                </a:solidFill>
                <a:latin typeface="MS PGothic"/>
                <a:ea typeface="MS PGothic"/>
                <a:cs typeface="MS PGothic"/>
                <a:sym typeface="MS PGothic"/>
              </a:rPr>
              <a:t>今回の演題発表に関連し，開示すべきCOIは以下のとおりです。</a:t>
            </a:r>
            <a:endParaRPr/>
          </a:p>
        </p:txBody>
      </p:sp>
      <p:sp>
        <p:nvSpPr>
          <p:cNvPr id="95" name="Google Shape;95;p1"/>
          <p:cNvSpPr/>
          <p:nvPr/>
        </p:nvSpPr>
        <p:spPr>
          <a:xfrm>
            <a:off x="335360" y="112936"/>
            <a:ext cx="11521280" cy="2812007"/>
          </a:xfrm>
          <a:prstGeom prst="roundRect">
            <a:avLst>
              <a:gd fmla="val 16667" name="adj"/>
            </a:avLst>
          </a:prstGeom>
          <a:solidFill>
            <a:srgbClr val="528DD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ja-JP" sz="3600" u="none" cap="none" strike="noStrike">
                <a:solidFill>
                  <a:schemeClr val="lt1"/>
                </a:solidFill>
                <a:latin typeface="MS PGothic"/>
                <a:ea typeface="MS PGothic"/>
                <a:cs typeface="MS PGothic"/>
                <a:sym typeface="MS PGothic"/>
              </a:rPr>
              <a:t>第</a:t>
            </a:r>
            <a:r>
              <a:rPr lang="ja-JP" sz="3600">
                <a:solidFill>
                  <a:schemeClr val="lt1"/>
                </a:solidFill>
                <a:latin typeface="MS PGothic"/>
                <a:ea typeface="MS PGothic"/>
                <a:cs typeface="MS PGothic"/>
                <a:sym typeface="MS PGothic"/>
              </a:rPr>
              <a:t>27</a:t>
            </a:r>
            <a:r>
              <a:rPr b="0" i="0" lang="ja-JP" sz="3600" u="none" cap="none" strike="noStrike">
                <a:solidFill>
                  <a:schemeClr val="lt1"/>
                </a:solidFill>
                <a:latin typeface="MS PGothic"/>
                <a:ea typeface="MS PGothic"/>
                <a:cs typeface="MS PGothic"/>
                <a:sym typeface="MS PGothic"/>
              </a:rPr>
              <a:t>回関東ホルモンと癌研究会</a:t>
            </a:r>
            <a:br>
              <a:rPr b="0" i="0" lang="ja-JP" sz="3600" u="none" cap="none" strike="noStrike">
                <a:solidFill>
                  <a:schemeClr val="lt1"/>
                </a:solidFill>
                <a:latin typeface="MS PGothic"/>
                <a:ea typeface="MS PGothic"/>
                <a:cs typeface="MS PGothic"/>
                <a:sym typeface="MS PGothic"/>
              </a:rPr>
            </a:br>
            <a:r>
              <a:rPr b="0" i="0" lang="ja-JP" sz="3600" u="none" cap="none" strike="noStrike">
                <a:solidFill>
                  <a:schemeClr val="lt1"/>
                </a:solidFill>
                <a:latin typeface="MS PGothic"/>
                <a:ea typeface="MS PGothic"/>
                <a:cs typeface="MS PGothic"/>
                <a:sym typeface="MS PGothic"/>
              </a:rPr>
              <a:t>ＣＯＩ開示（例）</a:t>
            </a:r>
            <a:endParaRPr b="0" i="0" sz="3600" u="none" cap="none" strike="noStrike">
              <a:solidFill>
                <a:schemeClr val="lt1"/>
              </a:solidFill>
              <a:latin typeface="MS PGothic"/>
              <a:ea typeface="MS PGothic"/>
              <a:cs typeface="MS PGothic"/>
              <a:sym typeface="MS PGothic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600" u="none" cap="none" strike="noStrike">
              <a:solidFill>
                <a:schemeClr val="lt1"/>
              </a:solidFill>
              <a:latin typeface="MS PGothic"/>
              <a:ea typeface="MS PGothic"/>
              <a:cs typeface="MS PGothic"/>
              <a:sym typeface="MS PGothic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ja-JP" sz="2800" u="none" cap="none" strike="noStrike">
                <a:solidFill>
                  <a:schemeClr val="lt1"/>
                </a:solidFill>
                <a:latin typeface="MS PGothic"/>
                <a:ea typeface="MS PGothic"/>
                <a:cs typeface="MS PGothic"/>
                <a:sym typeface="MS PGothic"/>
              </a:rPr>
              <a:t>演者名：</a:t>
            </a:r>
            <a:r>
              <a:rPr b="0" i="0" lang="ja-JP" sz="2800" u="sng" cap="none" strike="noStrike">
                <a:solidFill>
                  <a:schemeClr val="lt1"/>
                </a:solidFill>
                <a:latin typeface="MS PGothic"/>
                <a:ea typeface="MS PGothic"/>
                <a:cs typeface="MS PGothic"/>
                <a:sym typeface="MS PGothic"/>
              </a:rPr>
              <a:t>○○○○</a:t>
            </a:r>
            <a:endParaRPr b="0" i="0" sz="2800" u="sng" cap="none" strike="noStrike">
              <a:solidFill>
                <a:schemeClr val="lt1"/>
              </a:solidFill>
              <a:latin typeface="MS PGothic"/>
              <a:ea typeface="MS PGothic"/>
              <a:cs typeface="MS PGothic"/>
              <a:sym typeface="MS PGothic"/>
            </a:endParaRPr>
          </a:p>
        </p:txBody>
      </p:sp>
      <p:sp>
        <p:nvSpPr>
          <p:cNvPr id="96" name="Google Shape;96;p1"/>
          <p:cNvSpPr/>
          <p:nvPr/>
        </p:nvSpPr>
        <p:spPr>
          <a:xfrm>
            <a:off x="3647728" y="2996952"/>
            <a:ext cx="6552728" cy="31393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ja-JP" sz="1800" u="none" cap="none" strike="noStrike">
                <a:solidFill>
                  <a:schemeClr val="dk1"/>
                </a:solidFill>
                <a:latin typeface="MS PGothic"/>
                <a:ea typeface="MS PGothic"/>
                <a:cs typeface="MS PGothic"/>
                <a:sym typeface="MS PGothic"/>
              </a:rPr>
              <a:t>○役員・顧問職　　　　　	□有	□無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>
                <a:solidFill>
                  <a:schemeClr val="dk1"/>
                </a:solidFill>
                <a:latin typeface="MS PGothic"/>
                <a:ea typeface="MS PGothic"/>
                <a:cs typeface="MS PGothic"/>
                <a:sym typeface="MS PGothic"/>
              </a:rPr>
              <a:t>○株保有・利益	　　　　　　□有	□無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>
                <a:solidFill>
                  <a:schemeClr val="dk1"/>
                </a:solidFill>
                <a:latin typeface="MS PGothic"/>
                <a:ea typeface="MS PGothic"/>
                <a:cs typeface="MS PGothic"/>
                <a:sym typeface="MS PGothic"/>
              </a:rPr>
              <a:t>○特許使用料	　　　　　　□有	□無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>
                <a:solidFill>
                  <a:schemeClr val="dk1"/>
                </a:solidFill>
                <a:latin typeface="MS PGothic"/>
                <a:ea typeface="MS PGothic"/>
                <a:cs typeface="MS PGothic"/>
                <a:sym typeface="MS PGothic"/>
              </a:rPr>
              <a:t>○講演料等	　　　　　　□有	□無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>
                <a:solidFill>
                  <a:schemeClr val="dk1"/>
                </a:solidFill>
                <a:latin typeface="MS PGothic"/>
                <a:ea typeface="MS PGothic"/>
                <a:cs typeface="MS PGothic"/>
                <a:sym typeface="MS PGothic"/>
              </a:rPr>
              <a:t>○原稿料等	　　　　　　□有	□無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>
                <a:solidFill>
                  <a:schemeClr val="dk1"/>
                </a:solidFill>
                <a:latin typeface="MS PGothic"/>
                <a:ea typeface="MS PGothic"/>
                <a:cs typeface="MS PGothic"/>
                <a:sym typeface="MS PGothic"/>
              </a:rPr>
              <a:t>○研究費	　　　　　　□有	□無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>
                <a:solidFill>
                  <a:schemeClr val="dk1"/>
                </a:solidFill>
                <a:latin typeface="MS PGothic"/>
                <a:ea typeface="MS PGothic"/>
                <a:cs typeface="MS PGothic"/>
                <a:sym typeface="MS PGothic"/>
              </a:rPr>
              <a:t>○寄付金	　　　　　　□有	□無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>
                <a:solidFill>
                  <a:schemeClr val="dk1"/>
                </a:solidFill>
                <a:latin typeface="MS PGothic"/>
                <a:ea typeface="MS PGothic"/>
                <a:cs typeface="MS PGothic"/>
                <a:sym typeface="MS PGothic"/>
              </a:rPr>
              <a:t>○訴訟等の顧問料	□有	□無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>
                <a:solidFill>
                  <a:schemeClr val="dk1"/>
                </a:solidFill>
                <a:latin typeface="MS PGothic"/>
                <a:ea typeface="MS PGothic"/>
                <a:cs typeface="MS PGothic"/>
                <a:sym typeface="MS PGothic"/>
              </a:rPr>
              <a:t>○研究員の受け入れ　	□有	□無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>
                <a:solidFill>
                  <a:schemeClr val="dk1"/>
                </a:solidFill>
                <a:latin typeface="MS PGothic"/>
                <a:ea typeface="MS PGothic"/>
                <a:cs typeface="MS PGothic"/>
                <a:sym typeface="MS PGothic"/>
              </a:rPr>
              <a:t>○寄付講座	　　　　　　□有	□無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>
                <a:solidFill>
                  <a:schemeClr val="dk1"/>
                </a:solidFill>
                <a:latin typeface="MS PGothic"/>
                <a:ea typeface="MS PGothic"/>
                <a:cs typeface="MS PGothic"/>
                <a:sym typeface="MS PGothic"/>
              </a:rPr>
              <a:t>○その他の報酬　　　　	□有	□無</a:t>
            </a:r>
            <a:endParaRPr/>
          </a:p>
        </p:txBody>
      </p:sp>
      <p:sp>
        <p:nvSpPr>
          <p:cNvPr id="97" name="Google Shape;97;p1"/>
          <p:cNvSpPr txBox="1"/>
          <p:nvPr/>
        </p:nvSpPr>
        <p:spPr>
          <a:xfrm>
            <a:off x="2207568" y="6309320"/>
            <a:ext cx="885698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※「有」の項目については企業名・団体名等をご記載くださいますようお願い申し上げます。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​​テーマ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テーマ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2011-01-05T06:58:11Z</dcterms:created>
  <dc:creator>関東ホルモンと癌研究会</dc:creator>
</cp:coreProperties>
</file>