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12192000"/>
  <p:notesSz cx="6735750" cy="9866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7" roundtripDataSignature="AMtx7miY/ViqyHlcUxu9Q6n7Tk4LD/Nm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194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14763" y="0"/>
            <a:ext cx="2919412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9575" y="1233488"/>
            <a:ext cx="5916613" cy="3328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1013"/>
            <a:ext cx="2919413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ja-JP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409575" y="1233488"/>
            <a:ext cx="5916613" cy="3328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&#10;コンテンツ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&#10;縦書きテキスト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表" type="tbl">
  <p:cSld name="TAB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idx="1" type="body"/>
          </p:nvPr>
        </p:nvSpPr>
        <p:spPr>
          <a:xfrm>
            <a:off x="2135560" y="3356992"/>
            <a:ext cx="8229600" cy="2304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u="sng">
              <a:latin typeface="MS PGothic"/>
              <a:ea typeface="MS PGothic"/>
              <a:cs typeface="MS PGothic"/>
              <a:sym typeface="MS PGothic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>
                <a:latin typeface="Calibri"/>
                <a:ea typeface="Calibri"/>
                <a:cs typeface="Calibri"/>
                <a:sym typeface="Calibri"/>
              </a:rPr>
              <a:t>今回の演題発表に関連し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ja-JP" sz="2800">
                <a:latin typeface="Calibri"/>
                <a:ea typeface="Calibri"/>
                <a:cs typeface="Calibri"/>
                <a:sym typeface="Calibri"/>
              </a:rPr>
              <a:t>開示すべきＣＯＩ関係にある企業等はありません。　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335360" y="332656"/>
            <a:ext cx="11521280" cy="2736304"/>
          </a:xfrm>
          <a:prstGeom prst="roundRect">
            <a:avLst>
              <a:gd fmla="val 16667" name="adj"/>
            </a:avLst>
          </a:prstGeom>
          <a:solidFill>
            <a:srgbClr val="528D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ja-JP" sz="36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第</a:t>
            </a:r>
            <a:r>
              <a:rPr lang="ja-JP" sz="3600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27</a:t>
            </a:r>
            <a:r>
              <a:rPr b="0" i="0" lang="ja-JP" sz="36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回関東ホルモンと癌研究会</a:t>
            </a:r>
            <a:br>
              <a:rPr b="0" i="0" lang="ja-JP" sz="36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</a:br>
            <a:r>
              <a:rPr b="0" i="0" lang="ja-JP" sz="36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ＣＯＩ開示（例）</a:t>
            </a:r>
            <a:endParaRPr b="0" i="0" sz="3600" u="none" cap="none" strike="noStrike">
              <a:solidFill>
                <a:schemeClr val="lt1"/>
              </a:solidFill>
              <a:latin typeface="MS PGothic"/>
              <a:ea typeface="MS PGothic"/>
              <a:cs typeface="MS PGothic"/>
              <a:sym typeface="MS P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MS PGothic"/>
              <a:ea typeface="MS PGothic"/>
              <a:cs typeface="MS PGothic"/>
              <a:sym typeface="MS P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ja-JP" sz="2800" u="none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演者名：</a:t>
            </a:r>
            <a:r>
              <a:rPr b="0" i="0" lang="ja-JP" sz="2800" u="sng" cap="none" strike="noStrike">
                <a:solidFill>
                  <a:schemeClr val="lt1"/>
                </a:solidFill>
                <a:latin typeface="MS PGothic"/>
                <a:ea typeface="MS PGothic"/>
                <a:cs typeface="MS PGothic"/>
                <a:sym typeface="MS PGothic"/>
              </a:rPr>
              <a:t>○○○○</a:t>
            </a:r>
            <a:endParaRPr b="0" i="0" sz="2800" u="sng" cap="none" strike="noStrike">
              <a:solidFill>
                <a:schemeClr val="lt1"/>
              </a:solidFill>
              <a:latin typeface="MS PGothic"/>
              <a:ea typeface="MS PGothic"/>
              <a:cs typeface="MS PGothic"/>
              <a:sym typeface="MS P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​​テーマ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2011-01-05T06:58:11Z</dcterms:created>
  <dc:creator>関東ホルモンと癌研究会</dc:creator>
</cp:coreProperties>
</file>